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Montserrat" panose="020B0604020202020204" charset="0"/>
      <p:regular r:id="rId9"/>
      <p:bold r:id="rId10"/>
      <p:italic r:id="rId11"/>
      <p:boldItalic r:id="rId12"/>
    </p:embeddedFont>
    <p:embeddedFont>
      <p:font typeface="Vidaloka" panose="020B0604020202020204" charset="0"/>
      <p:regular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5736912-1899-478A-995F-580A2D941F5C}">
  <a:tblStyle styleId="{E5736912-1899-478A-995F-580A2D941F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5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11CA9-F980-485B-95C1-095DED228781}" type="datetimeFigureOut">
              <a:rPr lang="fr-CH" smtClean="0"/>
              <a:t>25.04.2018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8D905-EE4B-40FA-ACEB-0A71F57379C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89977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8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206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700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670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1D1D1B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373200" y="1373150"/>
            <a:ext cx="2397300" cy="2397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457500" y="1457250"/>
            <a:ext cx="2229000" cy="2229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type="blank">
  <p:cSld name="Blank dark">
    <p:bg>
      <p:bgPr>
        <a:solidFill>
          <a:srgbClr val="1D1D1B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1188150" y="786384"/>
            <a:ext cx="6767100" cy="316221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480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CH" smtClean="0"/>
              <a:pPr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4366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001600" y="1425025"/>
            <a:ext cx="3712800" cy="3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ctrTitle"/>
          </p:nvPr>
        </p:nvSpPr>
        <p:spPr>
          <a:xfrm>
            <a:off x="3457500" y="1457250"/>
            <a:ext cx="22290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Pré-TPI</a:t>
            </a:r>
            <a:r>
              <a:rPr lang="en" sz="2800" dirty="0" smtClean="0"/>
              <a:t> : CosWorld</a:t>
            </a:r>
            <a:br>
              <a:rPr lang="en" sz="2800" dirty="0" smtClean="0"/>
            </a:br>
            <a:r>
              <a:rPr lang="en" sz="700" b="0" i="1" dirty="0" smtClean="0"/>
              <a:t>Tiffany Di Domenico</a:t>
            </a:r>
            <a:br>
              <a:rPr lang="en" sz="700" b="0" i="1" dirty="0" smtClean="0"/>
            </a:br>
            <a:r>
              <a:rPr lang="en" sz="700" b="0" i="1" dirty="0" smtClean="0"/>
              <a:t>Si-C4b</a:t>
            </a:r>
            <a:endParaRPr sz="1050" b="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2" name="ZoneTexte 1"/>
          <p:cNvSpPr txBox="1"/>
          <p:nvPr/>
        </p:nvSpPr>
        <p:spPr>
          <a:xfrm>
            <a:off x="1188150" y="292387"/>
            <a:ext cx="2634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3200" b="1" dirty="0" smtClean="0">
                <a:solidFill>
                  <a:schemeClr val="bg1"/>
                </a:solidFill>
                <a:latin typeface="Montserrat" panose="020B0604020202020204" charset="0"/>
              </a:rPr>
              <a:t>Sommaire</a:t>
            </a:r>
            <a:endParaRPr lang="fr-CH" sz="3200" b="1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336525" y="897082"/>
            <a:ext cx="64703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fr-CH" sz="1800" dirty="0" smtClean="0">
                <a:solidFill>
                  <a:schemeClr val="bg1"/>
                </a:solidFill>
                <a:latin typeface="Raleway" panose="020B0604020202020204" charset="0"/>
              </a:rPr>
              <a:t>Bilan de réalisation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Les modifications apportées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Les erreurs restantes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Les choses à faire ensuite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CH" dirty="0">
              <a:solidFill>
                <a:schemeClr val="bg1"/>
              </a:solidFill>
              <a:latin typeface="Raleway" panose="020B0604020202020204" charset="0"/>
            </a:endParaRPr>
          </a:p>
          <a:p>
            <a:pPr>
              <a:buClr>
                <a:schemeClr val="bg1"/>
              </a:buClr>
            </a:pPr>
            <a:r>
              <a:rPr lang="fr-CH" sz="1800" dirty="0" smtClean="0">
                <a:solidFill>
                  <a:schemeClr val="bg1"/>
                </a:solidFill>
                <a:latin typeface="Raleway" panose="020B0604020202020204" charset="0"/>
              </a:rPr>
              <a:t>Bilan</a:t>
            </a: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 d’exécution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Déroulement du projet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Ce qui a bien marché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Ce qui a posé problème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CH" dirty="0" smtClean="0">
                <a:solidFill>
                  <a:schemeClr val="bg1"/>
                </a:solidFill>
                <a:latin typeface="Raleway" panose="020B0604020202020204" charset="0"/>
              </a:rPr>
              <a:t>Ce que j’aurais fais autrement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CH" dirty="0">
              <a:solidFill>
                <a:schemeClr val="bg1"/>
              </a:solidFill>
              <a:latin typeface="Raleway" panose="020B0604020202020204" charset="0"/>
            </a:endParaRPr>
          </a:p>
          <a:p>
            <a:pPr>
              <a:buClr>
                <a:schemeClr val="bg1"/>
              </a:buClr>
            </a:pPr>
            <a:r>
              <a:rPr lang="fr-CH" sz="1800" dirty="0" smtClean="0">
                <a:solidFill>
                  <a:schemeClr val="bg1"/>
                </a:solidFill>
                <a:latin typeface="Raleway" panose="020B0604020202020204" charset="0"/>
              </a:rPr>
              <a:t>Transmission</a:t>
            </a:r>
            <a:endParaRPr lang="fr-CH" dirty="0" smtClean="0">
              <a:solidFill>
                <a:schemeClr val="bg1"/>
              </a:solidFill>
              <a:latin typeface="Ralew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40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ctrTitle" idx="4294967295"/>
          </p:nvPr>
        </p:nvSpPr>
        <p:spPr>
          <a:xfrm>
            <a:off x="1184975" y="285750"/>
            <a:ext cx="6767100" cy="476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cap="small" dirty="0" smtClean="0">
                <a:solidFill>
                  <a:srgbClr val="FFFFFF"/>
                </a:solidFill>
              </a:rPr>
              <a:t>Les modifications apportées</a:t>
            </a:r>
            <a:endParaRPr sz="1800" cap="small" dirty="0">
              <a:solidFill>
                <a:srgbClr val="FFFFFF"/>
              </a:solidFill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subTitle" idx="4294967295"/>
          </p:nvPr>
        </p:nvSpPr>
        <p:spPr>
          <a:xfrm>
            <a:off x="1184975" y="762300"/>
            <a:ext cx="6767100" cy="31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b="1" dirty="0" smtClean="0">
                <a:solidFill>
                  <a:srgbClr val="FFFFFF"/>
                </a:solidFill>
              </a:rPr>
              <a:t>Ce qui a été fait :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Page d’accueil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Page d’édition du profil</a:t>
            </a:r>
          </a:p>
          <a:p>
            <a:pPr marL="0" lvl="0" indent="0" rtl="0">
              <a:spcBef>
                <a:spcPts val="0"/>
              </a:spcBef>
              <a:buNone/>
            </a:pPr>
            <a:endParaRPr lang="fr-CH" sz="1400"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b="1" dirty="0" smtClean="0">
                <a:solidFill>
                  <a:srgbClr val="FFFFFF"/>
                </a:solidFill>
              </a:rPr>
              <a:t>Comparaison avec ce qui a été demandé :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Suppression du serveur distant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Base de donnée interne uniquement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Suppression de la géolocalisation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H" sz="1400" dirty="0" smtClean="0">
                <a:solidFill>
                  <a:srgbClr val="FFFFFF"/>
                </a:solidFill>
              </a:rPr>
              <a:t>Manque la page de découverte, l’onglet des favoris, les profils </a:t>
            </a:r>
            <a:r>
              <a:rPr lang="fr-CH" sz="1400" dirty="0" err="1" smtClean="0">
                <a:solidFill>
                  <a:srgbClr val="FFFFFF"/>
                </a:solidFill>
              </a:rPr>
              <a:t>cosplayers</a:t>
            </a:r>
            <a:r>
              <a:rPr lang="fr-CH" sz="1400" dirty="0" smtClean="0">
                <a:solidFill>
                  <a:srgbClr val="FFFFFF"/>
                </a:solidFill>
              </a:rPr>
              <a:t>, l’onglet des pays</a:t>
            </a: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150" y="501850"/>
            <a:ext cx="857850" cy="857850"/>
          </a:xfrm>
          <a:prstGeom prst="ellipse">
            <a:avLst/>
          </a:prstGeom>
          <a:noFill/>
          <a:ln w="76200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810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1495560" y="382141"/>
            <a:ext cx="207314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Shape 233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793" y="737998"/>
            <a:ext cx="1878007" cy="3352554"/>
          </a:xfrm>
          <a:prstGeom prst="rect">
            <a:avLst/>
          </a:prstGeom>
        </p:spPr>
      </p:pic>
      <p:sp>
        <p:nvSpPr>
          <p:cNvPr id="8" name="Shape 230"/>
          <p:cNvSpPr/>
          <p:nvPr/>
        </p:nvSpPr>
        <p:spPr>
          <a:xfrm>
            <a:off x="5540510" y="382141"/>
            <a:ext cx="207314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6000" y="750408"/>
            <a:ext cx="1886719" cy="3352554"/>
          </a:xfrm>
          <a:prstGeom prst="rect">
            <a:avLst/>
          </a:prstGeom>
        </p:spPr>
      </p:pic>
      <p:sp>
        <p:nvSpPr>
          <p:cNvPr id="11" name="Shape 231"/>
          <p:cNvSpPr txBox="1">
            <a:spLocks/>
          </p:cNvSpPr>
          <p:nvPr/>
        </p:nvSpPr>
        <p:spPr>
          <a:xfrm>
            <a:off x="3674190" y="788670"/>
            <a:ext cx="1754885" cy="315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US" sz="1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Page </a:t>
            </a:r>
            <a:r>
              <a:rPr lang="en-US" sz="1400" b="1" dirty="0" err="1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édition</a:t>
            </a:r>
            <a:endParaRPr lang="en-US" sz="1400" b="1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Font typeface="Raleway"/>
              <a:buNone/>
            </a:pPr>
            <a:r>
              <a:rPr lang="en-US" sz="1400" dirty="0" smtClean="0">
                <a:solidFill>
                  <a:srgbClr val="FFFFFF"/>
                </a:solidFill>
              </a:rPr>
              <a:t>← Haut	Bas →</a:t>
            </a:r>
          </a:p>
          <a:p>
            <a:pPr marL="0" indent="0">
              <a:buFont typeface="Raleway"/>
              <a:buNone/>
            </a:pP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17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2257560" y="344041"/>
            <a:ext cx="2073140" cy="40311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Shape 233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1" name="Shape 231"/>
          <p:cNvSpPr txBox="1">
            <a:spLocks/>
          </p:cNvSpPr>
          <p:nvPr/>
        </p:nvSpPr>
        <p:spPr>
          <a:xfrm>
            <a:off x="4772740" y="779630"/>
            <a:ext cx="1754885" cy="315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 b="0" i="0" u="none" strike="noStrike" cap="none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US" sz="18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Page </a:t>
            </a:r>
            <a:r>
              <a:rPr lang="en-US" sz="1800" b="1" dirty="0" err="1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accueil</a:t>
            </a:r>
            <a:endParaRPr lang="en-US" sz="1800" b="1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Font typeface="Raleway"/>
              <a:buNone/>
            </a:pP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167" y="694819"/>
            <a:ext cx="1884187" cy="321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3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rtrud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102</Words>
  <Application>Microsoft Office PowerPoint</Application>
  <PresentationFormat>Affichage à l'écran (16:9)</PresentationFormat>
  <Paragraphs>31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Montserrat</vt:lpstr>
      <vt:lpstr>Vidaloka</vt:lpstr>
      <vt:lpstr>Wingdings</vt:lpstr>
      <vt:lpstr>Raleway</vt:lpstr>
      <vt:lpstr>Gertrude template</vt:lpstr>
      <vt:lpstr>Pré-TPI : CosWorld Tiffany Di Domenico Si-C4b</vt:lpstr>
      <vt:lpstr>Présentation PowerPoint</vt:lpstr>
      <vt:lpstr>Les modifications apportées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Pré-TPI : CosWorld Tiffany Di Domenico Si-C4b</dc:title>
  <cp:lastModifiedBy>DI-DOMENICO Tiffany</cp:lastModifiedBy>
  <cp:revision>6</cp:revision>
  <dcterms:modified xsi:type="dcterms:W3CDTF">2018-04-25T07:54:44Z</dcterms:modified>
</cp:coreProperties>
</file>